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FCE1AF7-FEBA-47A8-A1D0-AB411DA76FC4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AC19DBF-52A0-4ECE-B45A-242144E4BD0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57569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59BE-BD26-466D-A8F3-BADBE0A1BB76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114F-781A-4A03-B48A-67D184F93FE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59BE-BD26-466D-A8F3-BADBE0A1BB76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114F-781A-4A03-B48A-67D184F93FE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59BE-BD26-466D-A8F3-BADBE0A1BB76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114F-781A-4A03-B48A-67D184F93FE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59BE-BD26-466D-A8F3-BADBE0A1BB76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114F-781A-4A03-B48A-67D184F93FE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59BE-BD26-466D-A8F3-BADBE0A1BB76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114F-781A-4A03-B48A-67D184F93FE2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59BE-BD26-466D-A8F3-BADBE0A1BB76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114F-781A-4A03-B48A-67D184F93FE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59BE-BD26-466D-A8F3-BADBE0A1BB76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114F-781A-4A03-B48A-67D184F93FE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59BE-BD26-466D-A8F3-BADBE0A1BB76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114F-781A-4A03-B48A-67D184F93FE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59BE-BD26-466D-A8F3-BADBE0A1BB76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114F-781A-4A03-B48A-67D184F93FE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59BE-BD26-466D-A8F3-BADBE0A1BB76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9B6114F-781A-4A03-B48A-67D184F93FE2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8C159BE-BD26-466D-A8F3-BADBE0A1BB76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9B6114F-781A-4A03-B48A-67D184F93FE2}" type="slidenum">
              <a:rPr lang="en-US" smtClean="0"/>
              <a:t>‹#›</a:t>
            </a:fld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 dirty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38C159BE-BD26-466D-A8F3-BADBE0A1BB76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9B6114F-781A-4A03-B48A-67D184F93FE2}" type="slidenum">
              <a:rPr lang="en-US" smtClean="0"/>
              <a:t>‹#›</a:t>
            </a:fld>
            <a:endParaRPr lang="en-US" dirty="0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 dirty="0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Typhoons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oceans hurricanes</a:t>
            </a:r>
          </a:p>
          <a:p>
            <a:r>
              <a:rPr lang="en-US" dirty="0" err="1" smtClean="0"/>
              <a:t>Makayla</a:t>
            </a:r>
            <a:r>
              <a:rPr lang="en-US" dirty="0" smtClean="0"/>
              <a:t> Tracy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err="1" smtClean="0"/>
              <a:t>Mr.shepard</a:t>
            </a:r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2455001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2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3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4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5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6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0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1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2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3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34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typhoons</a:t>
            </a:r>
            <a:r>
              <a:rPr lang="en-US" dirty="0" smtClean="0"/>
              <a:t>??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v"/>
            </a:pPr>
            <a:r>
              <a:rPr lang="en-US" dirty="0" smtClean="0"/>
              <a:t>Typhoons are  strong destructive storms and are very similar to hurricanes because they are both tropical cyclones and spin counter clockwise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2000" dirty="0" smtClean="0"/>
              <a:t>(www.kidstimes.net)2013</a:t>
            </a:r>
            <a:endParaRPr lang="en-US" sz="2000" dirty="0"/>
          </a:p>
        </p:txBody>
      </p:sp>
    </p:spTree>
    <p:extLst>
      <p:ext uri="{BB962C8B-B14F-4D97-AF65-F5344CB8AC3E}">
        <p14:creationId xmlns:p14="http://schemas.microsoft.com/office/powerpoint/2010/main" val="3277522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21600000">
                                      <p:cBhvr>
                                        <p:cTn id="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causes typhoons</a:t>
            </a:r>
            <a:r>
              <a:rPr lang="en-US" dirty="0" smtClean="0"/>
              <a:t>??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There are seven things that if they met could create a typhoon. A pre-existing disturbance, warm ocean water, low atmospheric stability, sufficient coriolis force, moist mid-atmosphere, and upper  atmosphere divergence those are all the thing typhoons need to form.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967517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a typhoon typically last???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don’t really have a time limit it </a:t>
            </a:r>
            <a:r>
              <a:rPr lang="en-US" dirty="0" err="1" smtClean="0"/>
              <a:t>varys</a:t>
            </a:r>
            <a:r>
              <a:rPr lang="en-US" dirty="0" smtClean="0"/>
              <a:t> on how intense the storm is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8740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 typhoons occur??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usually occur  from may to December  but they are most common in the summer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258882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hsl" dir="cw">
                                      <p:cBhvr override="childStyle">
                                        <p:cTn id="6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animClr clrSpc="hsl" dir="cw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stroke.color</p:attrName>
                                        </p:attrNameLst>
                                      </p:cBhvr>
                                      <p:by>
                                        <p:hsl h="0" s="-12549" l="-25098"/>
                                      </p:by>
                                    </p:animClr>
                                    <p:set>
                                      <p:cBhvr>
                                        <p:cTn id="9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typhoons!!!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4912" y="1752600"/>
            <a:ext cx="8229600" cy="4389120"/>
          </a:xfrm>
        </p:spPr>
        <p:txBody>
          <a:bodyPr/>
          <a:lstStyle/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1164" y="2057400"/>
            <a:ext cx="3259394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4724400" y="2057400"/>
            <a:ext cx="2975630" cy="22288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3036173" y="3505200"/>
            <a:ext cx="3120624" cy="211200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600" dirty="0" smtClean="0"/>
              <a:t>picture1:askville.amazon.com picture2:people.cite.hku.hk picture3:news.nationalgeographic.com</a:t>
            </a:r>
            <a:endParaRPr lang="en-US" sz="1600" dirty="0"/>
          </a:p>
        </p:txBody>
      </p:sp>
    </p:spTree>
    <p:extLst>
      <p:ext uri="{BB962C8B-B14F-4D97-AF65-F5344CB8AC3E}">
        <p14:creationId xmlns:p14="http://schemas.microsoft.com/office/powerpoint/2010/main" val="21941737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Metro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alpha val="48000"/>
                <a:satMod val="105000"/>
              </a:schemeClr>
            </a:outerShdw>
          </a:effectLst>
          <a:scene3d>
            <a:camera prst="orthographicFront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62</TotalTime>
  <Words>138</Words>
  <Application>Microsoft Office PowerPoint</Application>
  <PresentationFormat>On-screen Show (4:3)</PresentationFormat>
  <Paragraphs>16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Flow</vt:lpstr>
      <vt:lpstr>Typhoons</vt:lpstr>
      <vt:lpstr>What are typhoons??</vt:lpstr>
      <vt:lpstr>What causes typhoons??</vt:lpstr>
      <vt:lpstr>How long does a typhoon typically last???</vt:lpstr>
      <vt:lpstr>When do typhoons occur??</vt:lpstr>
      <vt:lpstr>typhoons!!!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Typhoons</dc:title>
  <dc:creator>Haywood County Schools</dc:creator>
  <cp:lastModifiedBy>Haywood County Schools</cp:lastModifiedBy>
  <cp:revision>7</cp:revision>
  <dcterms:created xsi:type="dcterms:W3CDTF">2013-05-02T17:22:15Z</dcterms:created>
  <dcterms:modified xsi:type="dcterms:W3CDTF">2013-05-03T17:28:33Z</dcterms:modified>
</cp:coreProperties>
</file>